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23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447A2-B2F9-4012-8023-525DA248F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ED1B9-32EB-4C85-9DFB-CF9C58C0C3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F6201-FC7A-4115-8CD5-9A48116D4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444EB-85E2-4C42-A32D-84E030DAB7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69399-32E9-492B-9923-7F6630774B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954B-7DCE-4126-B207-6719269DC1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E34DE-A720-46A0-BC91-33EB0B570A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3A44D-32F9-449B-8F7E-C89B66699A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12701-A339-421E-A3F2-770F42499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59E6D-51CC-423E-872D-EBA5E51AC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7A839-3416-4287-9DC3-6058637101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DB6B3CA-CD2E-4CA9-89B2-CD59E86BB9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Ku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23804">
            <a:off x="4698312" y="2516891"/>
            <a:ext cx="4248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848600" cy="2303983"/>
          </a:xfrm>
        </p:spPr>
        <p:txBody>
          <a:bodyPr/>
          <a:lstStyle/>
          <a:p>
            <a:pPr eaLnBrk="1" hangingPunct="1"/>
            <a:r>
              <a:rPr lang="cs-CZ" sz="1600" b="1" dirty="0" smtClean="0">
                <a:solidFill>
                  <a:srgbClr val="FF3300"/>
                </a:solidFill>
              </a:rPr>
              <a:t/>
            </a:r>
            <a:br>
              <a:rPr lang="cs-CZ" sz="1600" b="1" dirty="0" smtClean="0">
                <a:solidFill>
                  <a:srgbClr val="FF3300"/>
                </a:solidFill>
              </a:rPr>
            </a:br>
            <a:r>
              <a:rPr lang="cs-CZ" sz="1600" b="1" dirty="0" smtClean="0">
                <a:solidFill>
                  <a:srgbClr val="FF3300"/>
                </a:solidFill>
              </a:rPr>
              <a:t> </a:t>
            </a:r>
            <a:r>
              <a:rPr lang="cs-CZ" sz="1600" b="1" dirty="0" smtClean="0">
                <a:solidFill>
                  <a:srgbClr val="FF9900"/>
                </a:solidFill>
              </a:rPr>
              <a:t>Tenisový klub </a:t>
            </a:r>
            <a:r>
              <a:rPr lang="cs-CZ" sz="1600" b="1" dirty="0" err="1" smtClean="0">
                <a:solidFill>
                  <a:srgbClr val="FF9900"/>
                </a:solidFill>
              </a:rPr>
              <a:t>Dřevohostice</a:t>
            </a:r>
            <a:r>
              <a:rPr lang="cs-CZ" sz="1600" b="1" dirty="0" smtClean="0">
                <a:solidFill>
                  <a:srgbClr val="FF9900"/>
                </a:solidFill>
              </a:rPr>
              <a:t> pořádá </a:t>
            </a:r>
            <a:br>
              <a:rPr lang="cs-CZ" sz="1600" b="1" dirty="0" smtClean="0">
                <a:solidFill>
                  <a:srgbClr val="FF9900"/>
                </a:solidFill>
              </a:rPr>
            </a:br>
            <a:r>
              <a:rPr lang="cs-CZ" sz="1600" b="1" dirty="0" smtClean="0">
                <a:solidFill>
                  <a:srgbClr val="FF9900"/>
                </a:solidFill>
              </a:rPr>
              <a:t/>
            </a:r>
            <a:br>
              <a:rPr lang="cs-CZ" sz="1600" b="1" dirty="0" smtClean="0">
                <a:solidFill>
                  <a:srgbClr val="FF9900"/>
                </a:solidFill>
              </a:rPr>
            </a:br>
            <a:r>
              <a:rPr lang="cs-CZ" sz="1800" b="1" i="1" dirty="0" smtClean="0">
                <a:solidFill>
                  <a:srgbClr val="FF9900"/>
                </a:solidFill>
              </a:rPr>
              <a:t>TURNAJ</a:t>
            </a:r>
            <a:r>
              <a:rPr lang="cs-CZ" sz="1800" b="1" i="1" dirty="0" smtClean="0">
                <a:solidFill>
                  <a:srgbClr val="FF3300"/>
                </a:solidFill>
              </a:rPr>
              <a:t/>
            </a:r>
            <a:br>
              <a:rPr lang="cs-CZ" sz="1800" b="1" i="1" dirty="0" smtClean="0">
                <a:solidFill>
                  <a:srgbClr val="FF3300"/>
                </a:solidFill>
              </a:rPr>
            </a:br>
            <a:r>
              <a:rPr lang="cs-CZ" sz="1800" b="1" i="1" dirty="0" smtClean="0">
                <a:solidFill>
                  <a:srgbClr val="FF3300"/>
                </a:solidFill>
              </a:rPr>
              <a:t/>
            </a:r>
            <a:br>
              <a:rPr lang="cs-CZ" sz="1800" b="1" i="1" dirty="0" smtClean="0">
                <a:solidFill>
                  <a:srgbClr val="FF330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O tenisového mistra </a:t>
            </a:r>
            <a:r>
              <a:rPr lang="cs-CZ" dirty="0" err="1" smtClean="0">
                <a:solidFill>
                  <a:srgbClr val="0070C0"/>
                </a:solidFill>
              </a:rPr>
              <a:t>Dřevohostic</a:t>
            </a:r>
            <a:r>
              <a:rPr lang="cs-CZ" dirty="0" smtClean="0">
                <a:solidFill>
                  <a:srgbClr val="0070C0"/>
                </a:solidFill>
              </a:rPr>
              <a:t>  </a:t>
            </a:r>
            <a:endParaRPr lang="cs-CZ" sz="1800" b="1" dirty="0" smtClean="0">
              <a:solidFill>
                <a:srgbClr val="0070C0"/>
              </a:solidFill>
            </a:endParaRP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636838"/>
            <a:ext cx="4897437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KDE:</a:t>
            </a:r>
            <a:r>
              <a:rPr lang="cs-CZ" sz="1600" dirty="0" smtClean="0"/>
              <a:t> tenisové kurty Sokola </a:t>
            </a:r>
            <a:r>
              <a:rPr lang="cs-CZ" sz="1600" dirty="0" err="1" smtClean="0"/>
              <a:t>Dřevohostice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KDY</a:t>
            </a:r>
            <a:r>
              <a:rPr lang="cs-CZ" sz="1600" dirty="0" smtClean="0"/>
              <a:t> : </a:t>
            </a:r>
            <a:r>
              <a:rPr lang="cs-CZ" sz="1600" b="1" dirty="0" smtClean="0"/>
              <a:t>sobota </a:t>
            </a:r>
            <a:r>
              <a:rPr lang="cs-CZ" sz="1600" dirty="0" smtClean="0"/>
              <a:t> 6.9.2014 od 9:00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PRAVIDLA SOUTĚŽE</a:t>
            </a:r>
            <a:r>
              <a:rPr lang="cs-CZ" sz="1600" dirty="0" smtClean="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	2 hry – bez rozdílu kategorií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	4 hry – bez rozdílu kategorií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STARTOVNÉ</a:t>
            </a:r>
            <a:r>
              <a:rPr lang="cs-CZ" sz="1600" dirty="0" smtClean="0"/>
              <a:t>: 100,- Kč / osobu, děti do 15 let zdarma, </a:t>
            </a:r>
            <a:r>
              <a:rPr lang="cs-CZ" sz="1200" dirty="0" smtClean="0"/>
              <a:t>případné dary s sebou sladké, slané i </a:t>
            </a:r>
            <a:r>
              <a:rPr lang="cs-CZ" sz="1200" dirty="0" smtClean="0"/>
              <a:t>tekuté </a:t>
            </a:r>
            <a:endParaRPr lang="cs-CZ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CENY</a:t>
            </a:r>
            <a:r>
              <a:rPr lang="cs-CZ" sz="1600" dirty="0" smtClean="0"/>
              <a:t>: poháry budou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600" b="1" dirty="0" smtClean="0"/>
              <a:t>DOPROVODNÝ PROGRAM</a:t>
            </a:r>
            <a:r>
              <a:rPr lang="cs-CZ" sz="1600" dirty="0" smtClean="0"/>
              <a:t>: pečené skopové – </a:t>
            </a:r>
            <a:r>
              <a:rPr lang="cs-CZ" sz="1600" u="sng" dirty="0" smtClean="0"/>
              <a:t>v ceně startovného</a:t>
            </a:r>
            <a:r>
              <a:rPr lang="cs-CZ" sz="1600" dirty="0" smtClean="0"/>
              <a:t>, pivo, káva, teplá voda. </a:t>
            </a: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49863" y="3789363"/>
            <a:ext cx="3894137" cy="3238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b="1" dirty="0" smtClean="0"/>
              <a:t>SPONZOŘI: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1600" dirty="0" smtClean="0"/>
              <a:t>pivovar ZUBR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i="1" dirty="0" smtClean="0"/>
              <a:t>Vítáme případné další sponzory...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Další  </a:t>
            </a:r>
            <a:r>
              <a:rPr lang="cs-CZ" sz="1600" dirty="0" smtClean="0"/>
              <a:t>info o turnaji: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600" dirty="0" smtClean="0"/>
              <a:t>		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200" dirty="0" smtClean="0"/>
              <a:t>		P. Dostál,  Mob.: 731 423 563,      </a:t>
            </a:r>
            <a:r>
              <a:rPr lang="cs-CZ" sz="1600" dirty="0" smtClean="0"/>
              <a:t>	</a:t>
            </a:r>
            <a:endParaRPr lang="cs-CZ" sz="18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30</Words>
  <Application>Microsoft Office PowerPoint</Application>
  <PresentationFormat>Předvádění na obrazovce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Výchozí návrh</vt:lpstr>
      <vt:lpstr>  Tenisový klub Dřevohostice pořádá   TURNAJ  O tenisového mistra Dřevohostic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2.Dětský tenisový turnaj Dřevohostice 19.6.2010</dc:title>
  <dc:creator>navratilova</dc:creator>
  <cp:lastModifiedBy>JA25404</cp:lastModifiedBy>
  <cp:revision>28</cp:revision>
  <dcterms:created xsi:type="dcterms:W3CDTF">2010-05-10T07:33:57Z</dcterms:created>
  <dcterms:modified xsi:type="dcterms:W3CDTF">2014-09-02T12:03:39Z</dcterms:modified>
</cp:coreProperties>
</file>