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23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447A2-B2F9-4012-8023-525DA248F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ED1B9-32EB-4C85-9DFB-CF9C58C0C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6201-FC7A-4115-8CD5-9A48116D4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444EB-85E2-4C42-A32D-84E030DAB7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69399-32E9-492B-9923-7F6630774B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954B-7DCE-4126-B207-6719269DC1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E34DE-A720-46A0-BC91-33EB0B570A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3A44D-32F9-449B-8F7E-C89B66699A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12701-A339-421E-A3F2-770F42499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59E6D-51CC-423E-872D-EBA5E51AC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7A839-3416-4287-9DC3-605863710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DB6B3CA-CD2E-4CA9-89B2-CD59E86BB9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848600" cy="2303983"/>
          </a:xfrm>
        </p:spPr>
        <p:txBody>
          <a:bodyPr/>
          <a:lstStyle/>
          <a:p>
            <a:pPr eaLnBrk="1" hangingPunct="1"/>
            <a:r>
              <a:rPr lang="cs-CZ" sz="1600" b="1" dirty="0" smtClean="0">
                <a:solidFill>
                  <a:srgbClr val="FF3300"/>
                </a:solidFill>
              </a:rPr>
              <a:t/>
            </a:r>
            <a:br>
              <a:rPr lang="cs-CZ" sz="1600" b="1" dirty="0" smtClean="0">
                <a:solidFill>
                  <a:srgbClr val="FF3300"/>
                </a:solidFill>
              </a:rPr>
            </a:br>
            <a:r>
              <a:rPr lang="cs-CZ" sz="1600" b="1" dirty="0" smtClean="0">
                <a:solidFill>
                  <a:srgbClr val="FF3300"/>
                </a:solidFill>
              </a:rPr>
              <a:t> </a:t>
            </a:r>
            <a:r>
              <a:rPr lang="cs-CZ" sz="1600" b="1" dirty="0" smtClean="0"/>
              <a:t>Tenisový </a:t>
            </a:r>
            <a:r>
              <a:rPr lang="cs-CZ" sz="1600" b="1" dirty="0" smtClean="0"/>
              <a:t>klub </a:t>
            </a:r>
            <a:r>
              <a:rPr lang="cs-CZ" sz="1600" b="1" dirty="0" err="1" smtClean="0"/>
              <a:t>Dřevohostice</a:t>
            </a:r>
            <a:r>
              <a:rPr lang="cs-CZ" sz="1600" b="1" dirty="0" smtClean="0"/>
              <a:t> </a:t>
            </a:r>
            <a:r>
              <a:rPr lang="cs-CZ" sz="1600" b="1" dirty="0" smtClean="0"/>
              <a:t>pořádá </a:t>
            </a: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i="1" u="sng" dirty="0" smtClean="0"/>
              <a:t>TURNAJ DRUŽSTEV </a:t>
            </a: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1800" b="1" i="1" dirty="0" smtClean="0">
                <a:solidFill>
                  <a:srgbClr val="FF3300"/>
                </a:solidFill>
              </a:rPr>
              <a:t/>
            </a:r>
            <a:br>
              <a:rPr lang="cs-CZ" sz="1800" b="1" i="1" dirty="0" smtClean="0">
                <a:solidFill>
                  <a:srgbClr val="FF330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O MISTRA REGIONU KATEGORIE MASTERS 2!!!</a:t>
            </a:r>
            <a:endParaRPr lang="cs-CZ" sz="1800" b="1" dirty="0" smtClean="0">
              <a:solidFill>
                <a:srgbClr val="0070C0"/>
              </a:solidFill>
            </a:endParaRP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36838"/>
            <a:ext cx="4897437" cy="403252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KDE</a:t>
            </a:r>
            <a:r>
              <a:rPr lang="cs-CZ" sz="1600" b="1" dirty="0" smtClean="0"/>
              <a:t>:</a:t>
            </a:r>
            <a:r>
              <a:rPr lang="cs-CZ" sz="1600" dirty="0" smtClean="0"/>
              <a:t> tenisové kurty Sokola </a:t>
            </a:r>
            <a:r>
              <a:rPr lang="cs-CZ" sz="1600" dirty="0" err="1" smtClean="0"/>
              <a:t>Dřevohostice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KDY</a:t>
            </a:r>
            <a:r>
              <a:rPr lang="cs-CZ" sz="1600" dirty="0" smtClean="0"/>
              <a:t> : </a:t>
            </a:r>
            <a:r>
              <a:rPr lang="cs-CZ" sz="1600" b="1" dirty="0" smtClean="0"/>
              <a:t>sobota </a:t>
            </a:r>
            <a:r>
              <a:rPr lang="cs-CZ" sz="1600" dirty="0" smtClean="0"/>
              <a:t> </a:t>
            </a:r>
            <a:r>
              <a:rPr lang="cs-CZ" sz="1600" u="sng" dirty="0" smtClean="0"/>
              <a:t>13. 9. 2014 </a:t>
            </a:r>
            <a:r>
              <a:rPr lang="cs-CZ" sz="1600" u="sng" dirty="0" smtClean="0"/>
              <a:t>od </a:t>
            </a:r>
            <a:r>
              <a:rPr lang="cs-CZ" sz="1600" u="sng" dirty="0" smtClean="0"/>
              <a:t>9:30</a:t>
            </a:r>
            <a:endParaRPr lang="cs-CZ" sz="16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PRAVIDLA </a:t>
            </a:r>
            <a:r>
              <a:rPr lang="cs-CZ" sz="1600" b="1" dirty="0" smtClean="0"/>
              <a:t>SOUTĚŽE</a:t>
            </a:r>
            <a:r>
              <a:rPr lang="cs-CZ" sz="1600" dirty="0" smtClean="0"/>
              <a:t>: 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vzájemná utkání přihlášených týmu, 2 dvouhry od stavu 2:2 na jeden set, 1 čtyřhra – na jeden set,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STARTOVNÉ</a:t>
            </a:r>
            <a:r>
              <a:rPr lang="cs-CZ" sz="1600" dirty="0" smtClean="0"/>
              <a:t>: </a:t>
            </a:r>
            <a:r>
              <a:rPr lang="cs-CZ" sz="1600" dirty="0" smtClean="0"/>
              <a:t>200,- Kč / tým = náklady na míče </a:t>
            </a:r>
            <a:endParaRPr lang="cs-CZ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CENY</a:t>
            </a:r>
            <a:r>
              <a:rPr lang="cs-CZ" sz="1600" dirty="0" smtClean="0"/>
              <a:t>: </a:t>
            </a:r>
            <a:r>
              <a:rPr lang="cs-CZ" sz="1600" dirty="0" smtClean="0"/>
              <a:t>pohár nejlepšímu týmu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DOPROVODNÝ PROGRAM</a:t>
            </a:r>
            <a:r>
              <a:rPr lang="cs-CZ" sz="1600" dirty="0" smtClean="0"/>
              <a:t>: </a:t>
            </a:r>
            <a:r>
              <a:rPr lang="cs-CZ" sz="1600" dirty="0" smtClean="0"/>
              <a:t>klobásy, pivo, slivovice, káva, teplá voda. </a:t>
            </a:r>
            <a:endParaRPr lang="cs-CZ" sz="1600" dirty="0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48064" y="3284984"/>
            <a:ext cx="3894137" cy="3238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	Další info o </a:t>
            </a:r>
            <a:r>
              <a:rPr lang="cs-CZ" sz="1600" dirty="0" smtClean="0"/>
              <a:t>turnaji: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		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200" dirty="0" smtClean="0"/>
              <a:t>		P</a:t>
            </a:r>
            <a:r>
              <a:rPr lang="cs-CZ" sz="1200" dirty="0" smtClean="0"/>
              <a:t>. Dostál,  Mob.: 731 423 </a:t>
            </a:r>
            <a:r>
              <a:rPr lang="cs-CZ" sz="1200" dirty="0" smtClean="0"/>
              <a:t>563     </a:t>
            </a:r>
            <a:r>
              <a:rPr lang="cs-CZ" sz="1600" dirty="0" smtClean="0"/>
              <a:t>	</a:t>
            </a:r>
            <a:endParaRPr lang="cs-CZ" sz="1800" b="1" dirty="0" smtClean="0"/>
          </a:p>
        </p:txBody>
      </p:sp>
      <p:sp>
        <p:nvSpPr>
          <p:cNvPr id="1026" name="AutoShape 2" descr="data:image/jpeg;base64,/9j/4AAQSkZJRgABAQAAAQABAAD/2wCEAAkGBxQTEhUQEBQUFBQQEBQUFBAVFRAUDxQXFBQWFhUUFBQYHCggGBolHBUUITEhJSkrLi4uFx8zODMsNygtLisBCgoKDg0OGhAQGiwkICQsLC8sLCwsLCwsLCwtLC0sLCwsLCwsLCwsLCwsLCwsLCwsLCwsLCwsLCwsLC0sLCwsLP/AABEIALcBEwMBIgACEQEDEQH/xAAcAAABBQEBAQAAAAAAAAAAAAADAAECBAUGBwj/xAA9EAABAwIEBAQDBwMDAwUAAAABAAIDBBEFEiExBhNBUSJhcYEyQpEHFCNSobHRcpLBM1NiFfDxQ4KiwuH/xAAaAQADAQEBAQAAAAAAAAAAAAAAAQIDBAUG/8QALREAAgIBAwQBAwMEAwAAAAAAAAECEQMEEiETMUFRIgUUMmFx8EKR0fEjgaH/2gAMAwEAAhEDEQA/AO5snshtenc9bHmE7p8yqumVaWssgV0W5p1nVFYqNViPmsCtxXXdJkuR0P3zVW4apcWzElqUNVdFiR10UqLzlixVSk6rTLL89UsmsrUCqq1z2I1+6TZlJksVr9DquOra25KPiFWSsWR11zZHY8cG3bJPlQzIhOTXWWw7ETzJ1FqMxqpRAEWpuWrQiRGxKhlMQpcpaAhT8lAGbylEwrU5CYwpWUkZghU2wq9yk4iRZaiV2RowiR2RooYlZSgZk0KE2NaM7VVITTK2E4Gq41iqwnVW7qWzSMBEJkznKOZTuNFEmmUbpKbK2ntLKtQlrFzjcR03QJ8T816DkkeErNyor7DdZFVinmsKuxbpdYk2JFY9Uexs2cQxbzWIa67lnVNSSgxu1Q8llRwezo4ZlvUNRouQppVr09Qo3mvSOrbV6KBrVgiqQ5asquoJwNKvr9N1z1ZV3Q6qclUnapOZHT5BTOuqrmK4WKBjUWaKNFIsSEatGNINTKoCyNWY40mtR2BFjUR2xojY0zUQFKy1AQallSzJ7pWWoCsouCkSolKy1AGQkApxsLjZoLj2aCT9AtWi4WrJfgp5LHq4ZB/8rISb7F7UjKapXXX0n2bVTv8AUdFH7ucfoBb9Vsw/ZjGB+JUvJ7NY0fuSq2S9DTieXTqm4r2QfZrSfNLMfdg/+qqV/wBmFJlJjnmaQOvLc330TUJDtHkzHK21+it8RcOSUhBcQ+Mmwkbt6OHQrMY/RZyRcQznKOdDc5RzKKHYbMmQcySKCzdZiWiFLWkrMiRLrZts8xRSHllJVZyOQhuaoSHYEtUmtRAxTaxaJCsJEFcieq0bUdqKC2WhKhySKCYpUO2wblDKiFMUhqJDKolqIolIpRAOCjZFcFGydlqIwCIFEJ2AkhrQSTs0Alx9AN0rLUQgKWZb2GcFVk1jy+U0/NKcp/sF3fUBddhP2ZRixnkfKfyMHLZ77uP1CpY5PwO4o80DunfotrDuGKuaxZA8A/M/8Nvr4rEj0BXsGHYHT0+kcccZ7gAyn1Orj7q0+sYHtjAJc8OLc2gOW1/3CvpJd2G5+Eed4d9mjzrUTBv/ABjBcf7nW/ZdLQ8A0cdi5hkI6yuJH9os39F0Ej5c4AAyEHM5uhaRaw176qPJtJnL7jJbJ8Wt75r9+iqorwHL8ipYoYxliYxoHRjQB+ilHWl4JjF8pLTc21G4shjI0uc1uryCexIFr29goOqT009EOY1Ak6SRzL/C4tvlIsAexUZGCw8WoIJ6jzCEXOPQn6qHLcbjTQXJuLKOoWoBiWXv5Wt0Veoa0iw8/PdDETidCMvVxBt7FAYxpcc0uVoBs6wtfsUuo/RagvZiYxSNcx8L9czSB28ivHpI3McWOFi0kEei9ExbiEOeGMcCQ4jbcA2XGcRuDpy4fM0E+qzeRSdVTLniajuTszcyZSyqQYizOmDSRuUklYUx2FFCAxFC1POJJEJJiUUOhwFIIWZOHoGolphRA5VA9S5iLKUSznSzKtzE/MUtlqIYuTZkB0ijnU2Uohy9QL0bD8NmnOWCN8h6lo8I/qefC33K7HCfs3ebOqpMo/24tXe73Cw9gfVVGLl2HwjhXPW3hXCVXPq2IsafnlvG32BGY+wXqmF8O01LZ0cbGn/cd4pT6Odr7BaUVU13weLW1zoLjy3K1WJL8mO2+yOMwn7NYhY1Ej5T+Rn4cfoTq4+oIXX0OGU9MLRsjj7hrRnP9RGp91KpbK7LkcAM4zg3a0s+axGt9t1Y5sbRYW9v5Vqo9kG2+48FW1wDogCCLhxNwfMBv8pqV0rnSCUZWNcOWWuAa9paCSRpaxuOuypsrGRtyRNaxo2AG3p0Czq/iCNmsj+3dztdtBqs5ZUu7NFja/Q3HQRiTmAm4blytJyEXvc36+aL95HytA89yuPGL1Mpy0tJMb7TTNEUI8yHHNb2VPFcKxeUZY5GtHXlkRtN/la7V1h3us98n2QUjtqirDReR4aB1c4AfquYxHjylYHZH5y0gZQHAm++W41A77LCi+zqsF3vmjdIBo053AE9nHr52WNxTw46ma11Q0DObAsJdqerydSltb7sEjuhxfRlovOSXAXbG25Hle26DBxhSk/ityBr7RucC93k55tYFeSTUoF3Rud4bC9iNT/5XU4DwjUSmNzy4R6OPwgKlBFUeu01YJG3YQW9SPiPsNkaop2tDS6w3s1tre/VRwvC8jGshGw1cdvqr0+Fj5pCD3AB+l0SlGPchtI5vEqiNoLpHEM7dPfsvI+OONhMDT0wswGznG9yQdMq9G4w+z2WrJyVvhP/AKT2eG/TVq4Wi+zWWB16qxN/Dl1YQOt1k9Tjirs1wx60tkTl8Ggc0c55PkOpRHxOc4uI1K79vDoO40GwVlnDzR0XG9Rbuj1louFG+DzttC49EePDHdl6JHgYHRWY8IHZZvUSLWih5POxhDuyS9LGGDskl1pl/aYzxVrkQPQGqYXrnyu0IXqBemTWSspRFmTgpZVJrUWWoMcFSBSDVMM0vsO5sB9Sp7lbCITgKJlb0u4/Rv66n6BReXbOOW+zBfMfYXc79VqsLffgncvHJN5A+I+w1d9OnvZD5pPwt9zqfpsPe6tQ4VIRmbGQBrd/xe0Y/wAn2Vt0NPEMzyZ3A/C52WAEW0yttf3IPkVoscY+BU33KVHJO+zInzv6Bsb5Mg8gb5R6C62GRVMRHNqpIr/K2ofzBboTmuD5AArPq+K32IiayIEWIjaGg+rjqfRbPAeCvqHisqLmNp/DYb/iOB+J19Sxp6Hc+mpPKoq2XHGeg8K0z2RiSeR7s7RlbJmdIB+Zxf4rnTQm/dabJ2R35bQ3M4uPmTubbI1Lg0smriGD/kfEfb+Vfj4fY34gXH8xs5p9G7fULm+43/gaJR/cxPvb5CQxrn2/KCQPU7BGpMLmk1kvEL6N0dI7z00aPVdQymGgsLN2bbwjz7forbWNY3Mfr0SkvMmN5K7cHNM4Qa9rmyOe8PbY2e5ltdcpbrc7bj0Wnh+CRQMEcTGNaw6N0Jv1c5xuS7zRazFt2jTssdtWe68vN9Sw4ZbY8mMptqzUrp2R6uBu7trm9Vkx4mXnw3A6ECyO2qOx1HY6hDlpnS+Fr+W35stg72PRdOm10M7qPcrFOD4lwGFW7MIo28x5BOhGVvqTojHh6FxE1WGzPbZzWOF4ozY6tHU67nsrNDRMpYyWCxIN3uuSfUrnJMYL42DsOh6gkJ6vVrBF33FkyVxE6CTFGDwtY0eWVtkP/qIdo5rSCe1j9QudjlvqVbjlXir6nkbuzn+fs6E4lobaaWDdreizZq0lVHS2F+wUZXde/RRrNVknj3p/uHL7lkTJpngtIdqOypcxJ82nquLT6tuaT9lRi4yTRNtIE/3dGjk09Ei5fQYpLJBSXk+j0+eWTGpMCIE/LCnmUHOWm033MbKE6FmSSoqz5+axTyLYgwOQ9FpU/Csh3BXa80UeJHRzfg5YMUhEu3p+Dzex37dVtUPBTN5D7C1/qqg5z/FFTw48f5yX7eTzNlKToASTsBuuiwrgiplsXNETT80mjvZm/wBbL0QRUtI255cem51ld6fMfZYWJ8dtFxA0W/3ZTZvs0HX3I9F0RwV+bOaWVf0L+5n45wPHBSSTNlcZIm5szgzlu1HhDbaX2Gp1K4eLDXvBe65s0u8RsXAakAlaWMcWGQ/iSPlIOjR4YgfIaD3AWI/iGQG7crbbC1/W991omo8RMnFy5ZpMw0tLDMeW117tjsZARoWlxNyd/htso1FfTxEchli0m7iS5z/6tv1sfNc+aqSR2Voc5zz8LAS5xO97au97rruHfsuranK6XLTRu+aQ3kI/4xN1+pCHkSKUDncQx+SS4Js38otl/t2Pvf1RsE4Zra0j7vBI8HTmHwxD/wB7tPYL27hv7J6GmIfIDUyN1zy/6QPdsQ0/uzLu2uaxtwAGtFgBYNHoNljObStlNbVweNYd9jscLWzYjNzDcXp4dGejpTqfYBddQxMYAGANa1oDWt0DQNAB5KtiWJmR5YzwsBIv3Iv9So08Detz53N18lr9R15fOVL13/78IwcmdBBJ2KtxVZHX26LBZmbq1xcPyu+L2P8AKuQVIeLjqueOWWJJxfHtfzgja+501JMH+R6j+PJUeIaywyj1HsqdLUlrg7/uxWfitRd59SvR1H1KUtOq72axbkqBtlvqpgrPgl38iUfnL57JD5Oi5RLrHKzSy2cPPRZbZ0QVFiP6hZa6TLLFkTI2GrxfiIZHkub3At0IXn+G1Vi6InVh082nYrf46ku5p/4Cx1sVxk7M1nNOWRnwv6ebXeRXt6n/AJcklL+V2NOn5OuglVqOoC46nxwtFpmuYe+rmH0I6K4ziGM6BxJ7AEkrzpaTKnwg6Z0lRU+E+n7pPqNFhR1TnHM7wgfC0/F/UbbeihWYiGgC+puVXTezp/zx/gFjtm396Q5KrVo7n9ly7sbaNCdew1JRKKvJN3bu+FvWyUdJKPyaK2HbUk1wUUyrLp5MrQDva5SMxsTY6L2dNF48UYs9rS4tmNJmiZkKSZUmT6agD30HqhT1nYt8j03H8rfdwdCXJeMqSzhWHu36t/lJTYzc+4RN2AJ8v5WVSVpdUT0z2hhhyPjykgPieNHE73Dg4HpssjG+OGRD8JtydnPOUeuUan9F57j3Fr535zqcuUWAa0Nvct01IuL6lezHDjh4s+fnqcuTi6X6HqWIcSU0PhDs7h8kdiPd2wXG4z9obzdsZEY/LHZ8nu86D2svPaive7RztPyjRv0VYOJ2Wjm2YKCNqtx+R5J2J3e4lzz6krKlnLtXEk+a0MHwdsri2adsJsS1mV8kkhDXOs23hHw21cNSNCqs1FnmEFPc+PJnd4bm9iT0aApffktJVwV42OeQ1upcQGtFy4kmwAAuSfQL1bgz7HXSATYk50bTqKZpAlPbmEXyeg19Cu1+z7gmloGNkDmTVL23dUGxtfdsQ+UdL7nr2XZ81v5h2SaYb0cvU8FRsayOgbHTtAIe4NJe7td3xOPqVp4HgIgF5JHTPGz3XDW+TG309d1qumAsCd9h3UfvAva+ttll9vDdvfc1+6ns2Lt/PJN0gssbjKt5dG9w3LgLeuy0PvIsbDZZmPMbPCYzv8bW9czdW6KNVG8UkvRjus4CjlsACdh7nufqtSnnXNiXKSFZgrAvk8uHdyOWOjqYp+yYVGV/k8X8rjdYcdcO6RxAF7bG+UG/cXtb/K544ZK14r/RCgdMKhUsUls/MDcOFwf3VamqLnfQaq3URiVojaCLfC7sunT6SWTE79qjr0+mb+RkNrgHFt/Med0n4gO6w+JYHwi8g8IOkg2H8LlH4+69gc31XRD6dKfJWSCTo9Ebig7q/htUHu30bqT0XlcGJve4ZrhpOpG9l2FLxFkaIqaB7g0XzEHxHrey1X09Qkmy8GFSdvsdXxDaeIhh/EiBLR+cflHn2XnMeJdHaEGxB3v2K2X8QVbiQyld3tkcQffZYWM4LVz/AIwpi17zqWloLj3IOi7FjU5fI3zYVzKH9qLbcYtpdHjxkW0sPpdc7HwbXnQtDbd3N/f/AL2VmLhGVjskszAewcP31TlpcNfkcvQyS/pOio64yOytu49ba2Hc9lg45DVPkJFO8tFmh9iBbpujQ4YIhYVI8WW/L5hJ31uANR/nyVtuHOeGgOnkB+FmUtaOxJd10CjHijjlceTphpFXy7mLDh1YBm5QjF93WB2vpmIvoFsYO6eF3xQF7tA+R8Vo97kDN/hP/wBAmccvLd4di9+oHbT+Vag4YkIJeWt6aXLr2stnK/H/AIax0sU7oLNitQ4hjqmAbXLTpr3NkKEOJs6raNL2zOBOlxuQDsrsPCTBbO4v89vZX4+G6fRxZcjSxJJPYqNts6Vwjn30tPa7qqR5tYhlyT7WPrr5JxDCQ3JTzyndrnEhp8tCLa+S6mOgjYcwY0WPbXRGflIsNCQq5oKRzkc04AApIxbpmI9fhsElssksLdk6i2XSPFJ6h0h7/X9yizYNO2LnyRujjzBuZ+hJOwa06nY/RenUfDVVGRyqRtx85fAD+puFXxzgfEqyweYI42G4YZS4k7Zjlb2/cr1I5tz9HiSwOK45PKjb19f4Ci569Jp/sdqD8dRC30D3H9grkX2N/nq/7Y/5ctOrEy6GR+DyhryNiRY30JGvcLTw6qytdbV5dmBJ3vcEH63Xpkf2QwfNUSGx1s1gCNF9l9A2/MlmNuuZoFvoolmgzWGmyL0Yv2a8XuZIKOpPgeSYXH5HHdl/ynp5r1ltYzy3uvPq3hbCaaznOcSLW/EcXX6GwPkruH4jTzHJTMlkI01flaOxLiVlLOr4Ljo35Z2zsSbe5I0VeXHGDUub9QuXjwt73Xc5rG7aOJ3Oh1tfrspnhaAPc4iR7c1srnEEH6bddVn9y34L+xryak3FUQ+cH0XI8Q11ZLUxTUWYctpve4Yb21I67Lp6LD42XdCxrWi5ucuU9rOtsbE999Cq78QLHEl8EZNiCZH6fRosdLbqXmmzSOkxruYGK4fUSN+8iP8AEIHMhbo0nq+P/I+nZcvLjIbo42N7Fp0IPYr0KLFAGnNUxON7EMbI93Q2AJN9iOnXusWvw6CpB5z6l93DwCCA5QCbWkLGuA0Gg3vY3ssI44N/JBk0ya+By7eIABuEsMxkvOUEXeSS4mzR2ufQLoqbgdoAfHBKSb/6hijBbe3y3I0urlPwo65bo0CwNrWPc3AFyqlixpcRMoaV3yydHj0EMds73u+cNYRr0DS7fr5fVEPGcQ8UccjjqAHFoDR1va4N/wDKnJwdHbKHuJJ0PQd7q3HwdABrmcbeK57bpRxUqR2p0q4MKs4ma+4kgY8aEBzwQT3LbbdtUOlxKB7gG0zBdw8DnM7kWBy9ui6sYNTM0ETdbW67K3BTsabxsaCOoAun0lfJW50Yf32AHIIHDcOcxp7bBwAcdev+FoGokzARQeE2OY2YDprdt1ptibcnq4kk+fdQEgGm6rZ7FfozSakDSOBthaxc5w0vqBprqommqZfilbGLDSNtjceZN1dkJcdDopMJalRTSr9SmzhoWvLNLJ5Z3AJocFga/MWXPmSVcfVlBdKN03XgEnXJZdDG03axo00FhooGp6Df0QGVQOig9wvdDfoaj7LT4NM3UoYcBp2VSaoPQoXPsFNrwVtZbM+tgq5zXvdV+cmdNdKxqLLBl6IXMPRCJUg9IYsyShzAkpofJ2ktSARvqT6XG+qA/EmCxL8ua/Q9OnrqPquCOK4hIcsVNyyW6ufdzgD1GbQHzt3ShwOpqL/fZzkzW5UZaACdi4WtYdl02zlpHZVHEMEIa98rWteDoXC5bewcAOhWNPxfnI+6QT1H9LHsYLb3eRt5+ayaThfkvPKnc11tXMZHf0BINtlpR4PGcrJHTP8A65pLAdrApbvA9vkDU11fIHOe6mo4zqMxMkljpYEGx7+qamw+BweKqtfU2YM0bXHRw3yhm4tpZa9FhNMH5mtY0t2fbMT31Ku1DATfK312v6903yJejnHYLQv1jpJjuc1ntFif+bxcbfr3Uxgoibnp6cjO7Vr5y29tbmNhNht1HutuSUXB+o6KL3C12k+qktcGezDqh7BITEzxasz1L7i1spBeAQlUYQ15yve4sGga1oaddSSbk7krUB8Nh/8AieSMWuDdFegVXyYA4ahzANzOA2Bcf2C0qPAqdlvwm3GxPT6qw2wOmhRnv6ojEJPwE5bBcta3XyAQYpLG1ghc3VRkcL3TBItyzaixsB0BKFJKTsfUqGYFCcbIYKg5d0vsmMh77qg8E9VOP1SKZYzD3RmO1uVWY1SmNgnRLdk5JOyBnQC9LMpZXYt8zso8wndAYU7nIEKaRVjOnkcgtUtFqQWM63VjmKo4qQcqSIbsnKVXIRHuQ86TQ1JjOCiFNzkJz1NFqRIuTgKu6RSMlgmDJJ0AyJkqQWdAah5OYuNrWshzVAJJ77+ypzOdvqgBxJVMhI2oKwabX7oNU4Xv3WW6E3veytxR3GqfLVCpJ3Zb5gA8KUs5t+iquOUp3EFMOB5ASLpo3EddknO0QUmilIvxv81YYs+EKyZbK0ZtkZTYqTXEoLpLosLkJcg3wKxQ3hWDIhykJ7SVMaMqTiq0siZsiB2HeUMuUXv0QHPSY0Xo5EpZVniVJ0qLCgznKBegGRDdIoZaLfMTc1UuYmMiVjosuenL1T5iYyIsKLJlS5ypl6bOkOkW3SoRlVVz02dAcItGZQdIq2ZMXIoLCF6mZVWJSQkJyLBkTKtmTpk2dRzBayzpzY6KmK5TNUCrcrBY2mXY33ViOayyhPZI1SW4rp2aE7lGJ6oGpukJ1O4ezg1s6gXrOFUmNUnuEsZrtmTumWOKlS+8p7w6ZpCVOJ1m/eExnRuF0zU+8KDp1mCVS5qNwumXJJFDnKvzFEvQ5FKBYMyg6VBzqDnqLKUUFEifmKtzE3NRY2i3nUHOVfmpc1OyaCFyYKGdLOkDYRQKbOoOlTEEuhkqBlUTIgAl1DMhmRMHIEEumuhOkUQ9Aw6RKFnUS9USFukgcxJAhg5TY9JJZHSFEiYuSSSYCDk4ckklYx8xSzJJIQCD0/MTpIAXMSzp0k0Ik1ylmSSVEskHJFySSBDFygXpkkDRAuUSUkkgYrpZkkkxDhyfOkkgljF6iSmSQIgXKJKSSAGumukkmAkwKZJMCWZQLkkkxAy5JJJAj//Z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data:image/jpeg;base64,/9j/4AAQSkZJRgABAQAAAQABAAD/2wCEAAkGBxQTEhUQEBQUFBQQEBQUFBAVFRAUDxQXFBQWFhUUFBQYHCggGBolHBUUITEhJSkrLi4uFx8zODMsNygtLisBCgoKDg0OGhAQGiwkICQsLC8sLCwsLCwsLCwtLC0sLCwsLCwsLCwsLCwsLCwsLCwsLCwsLCwsLCwsLC0sLCwsLP/AABEIALcBEwMBIgACEQEDEQH/xAAcAAABBQEBAQAAAAAAAAAAAAADAAECBAUGBwj/xAA9EAABAwIEBAQDBwMDAwUAAAABAAIDBBEFEiExBhNBUSJhcYEyQpEHFCNSobHRcpLBM1NiFfDxQ4KiwuH/xAAaAQADAQEBAQAAAAAAAAAAAAAAAQIDBAUG/8QALREAAgIBAwQBAwMEAwAAAAAAAAECEQMEEiETMUFRIgUUMmFx8EKR0fEjgaH/2gAMAwEAAhEDEQA/AO5snshtenc9bHmE7p8yqumVaWssgV0W5p1nVFYqNViPmsCtxXXdJkuR0P3zVW4apcWzElqUNVdFiR10UqLzlixVSk6rTLL89UsmsrUCqq1z2I1+6TZlJksVr9DquOra25KPiFWSsWR11zZHY8cG3bJPlQzIhOTXWWw7ETzJ1FqMxqpRAEWpuWrQiRGxKhlMQpcpaAhT8lAGbylEwrU5CYwpWUkZghU2wq9yk4iRZaiV2RowiR2RooYlZSgZk0KE2NaM7VVITTK2E4Gq41iqwnVW7qWzSMBEJkznKOZTuNFEmmUbpKbK2ntLKtQlrFzjcR03QJ8T816DkkeErNyor7DdZFVinmsKuxbpdYk2JFY9Uexs2cQxbzWIa67lnVNSSgxu1Q8llRwezo4ZlvUNRouQppVr09Qo3mvSOrbV6KBrVgiqQ5asquoJwNKvr9N1z1ZV3Q6qclUnapOZHT5BTOuqrmK4WKBjUWaKNFIsSEatGNINTKoCyNWY40mtR2BFjUR2xojY0zUQFKy1AQallSzJ7pWWoCsouCkSolKy1AGQkApxsLjZoLj2aCT9AtWi4WrJfgp5LHq4ZB/8rISb7F7UjKapXXX0n2bVTv8AUdFH7ucfoBb9Vsw/ZjGB+JUvJ7NY0fuSq2S9DTieXTqm4r2QfZrSfNLMfdg/+qqV/wBmFJlJjnmaQOvLc330TUJDtHkzHK21+it8RcOSUhBcQ+Mmwkbt6OHQrMY/RZyRcQznKOdDc5RzKKHYbMmQcySKCzdZiWiFLWkrMiRLrZts8xRSHllJVZyOQhuaoSHYEtUmtRAxTaxaJCsJEFcieq0bUdqKC2WhKhySKCYpUO2wblDKiFMUhqJDKolqIolIpRAOCjZFcFGydlqIwCIFEJ2AkhrQSTs0Alx9AN0rLUQgKWZb2GcFVk1jy+U0/NKcp/sF3fUBddhP2ZRixnkfKfyMHLZ77uP1CpY5PwO4o80DunfotrDuGKuaxZA8A/M/8Nvr4rEj0BXsGHYHT0+kcccZ7gAyn1Orj7q0+sYHtjAJc8OLc2gOW1/3CvpJd2G5+Eed4d9mjzrUTBv/ABjBcf7nW/ZdLQ8A0cdi5hkI6yuJH9os39F0Ej5c4AAyEHM5uhaRaw176qPJtJnL7jJbJ8Wt75r9+iqorwHL8ipYoYxliYxoHRjQB+ilHWl4JjF8pLTc21G4shjI0uc1uryCexIFr29goOqT009EOY1Ak6SRzL/C4tvlIsAexUZGCw8WoIJ6jzCEXOPQn6qHLcbjTQXJuLKOoWoBiWXv5Wt0Veoa0iw8/PdDETidCMvVxBt7FAYxpcc0uVoBs6wtfsUuo/RagvZiYxSNcx8L9czSB28ivHpI3McWOFi0kEei9ExbiEOeGMcCQ4jbcA2XGcRuDpy4fM0E+qzeRSdVTLniajuTszcyZSyqQYizOmDSRuUklYUx2FFCAxFC1POJJEJJiUUOhwFIIWZOHoGolphRA5VA9S5iLKUSznSzKtzE/MUtlqIYuTZkB0ijnU2Uohy9QL0bD8NmnOWCN8h6lo8I/qefC33K7HCfs3ebOqpMo/24tXe73Cw9gfVVGLl2HwjhXPW3hXCVXPq2IsafnlvG32BGY+wXqmF8O01LZ0cbGn/cd4pT6Odr7BaUVU13weLW1zoLjy3K1WJL8mO2+yOMwn7NYhY1Ej5T+Rn4cfoTq4+oIXX0OGU9MLRsjj7hrRnP9RGp91KpbK7LkcAM4zg3a0s+axGt9t1Y5sbRYW9v5Vqo9kG2+48FW1wDogCCLhxNwfMBv8pqV0rnSCUZWNcOWWuAa9paCSRpaxuOuypsrGRtyRNaxo2AG3p0Czq/iCNmsj+3dztdtBqs5ZUu7NFja/Q3HQRiTmAm4blytJyEXvc36+aL95HytA89yuPGL1Mpy0tJMb7TTNEUI8yHHNb2VPFcKxeUZY5GtHXlkRtN/la7V1h3us98n2QUjtqirDReR4aB1c4AfquYxHjylYHZH5y0gZQHAm++W41A77LCi+zqsF3vmjdIBo053AE9nHr52WNxTw46ma11Q0DObAsJdqerydSltb7sEjuhxfRlovOSXAXbG25Hle26DBxhSk/ityBr7RucC93k55tYFeSTUoF3Rud4bC9iNT/5XU4DwjUSmNzy4R6OPwgKlBFUeu01YJG3YQW9SPiPsNkaop2tDS6w3s1tre/VRwvC8jGshGw1cdvqr0+Fj5pCD3AB+l0SlGPchtI5vEqiNoLpHEM7dPfsvI+OONhMDT0wswGznG9yQdMq9G4w+z2WrJyVvhP/AKT2eG/TVq4Wi+zWWB16qxN/Dl1YQOt1k9Tjirs1wx60tkTl8Ggc0c55PkOpRHxOc4uI1K79vDoO40GwVlnDzR0XG9Rbuj1louFG+DzttC49EePDHdl6JHgYHRWY8IHZZvUSLWih5POxhDuyS9LGGDskl1pl/aYzxVrkQPQGqYXrnyu0IXqBemTWSspRFmTgpZVJrUWWoMcFSBSDVMM0vsO5sB9Sp7lbCITgKJlb0u4/Rv66n6BReXbOOW+zBfMfYXc79VqsLffgncvHJN5A+I+w1d9OnvZD5pPwt9zqfpsPe6tQ4VIRmbGQBrd/xe0Y/wAn2Vt0NPEMzyZ3A/C52WAEW0yttf3IPkVoscY+BU33KVHJO+zInzv6Bsb5Mg8gb5R6C62GRVMRHNqpIr/K2ofzBboTmuD5AArPq+K32IiayIEWIjaGg+rjqfRbPAeCvqHisqLmNp/DYb/iOB+J19Sxp6Hc+mpPKoq2XHGeg8K0z2RiSeR7s7RlbJmdIB+Zxf4rnTQm/dabJ2R35bQ3M4uPmTubbI1Lg0smriGD/kfEfb+Vfj4fY34gXH8xs5p9G7fULm+43/gaJR/cxPvb5CQxrn2/KCQPU7BGpMLmk1kvEL6N0dI7z00aPVdQymGgsLN2bbwjz7forbWNY3Mfr0SkvMmN5K7cHNM4Qa9rmyOe8PbY2e5ltdcpbrc7bj0Wnh+CRQMEcTGNaw6N0Jv1c5xuS7zRazFt2jTssdtWe68vN9Sw4ZbY8mMptqzUrp2R6uBu7trm9Vkx4mXnw3A6ECyO2qOx1HY6hDlpnS+Fr+W35stg72PRdOm10M7qPcrFOD4lwGFW7MIo28x5BOhGVvqTojHh6FxE1WGzPbZzWOF4ozY6tHU67nsrNDRMpYyWCxIN3uuSfUrnJMYL42DsOh6gkJ6vVrBF33FkyVxE6CTFGDwtY0eWVtkP/qIdo5rSCe1j9QudjlvqVbjlXir6nkbuzn+fs6E4lobaaWDdreizZq0lVHS2F+wUZXde/RRrNVknj3p/uHL7lkTJpngtIdqOypcxJ82nquLT6tuaT9lRi4yTRNtIE/3dGjk09Ei5fQYpLJBSXk+j0+eWTGpMCIE/LCnmUHOWm033MbKE6FmSSoqz5+axTyLYgwOQ9FpU/Csh3BXa80UeJHRzfg5YMUhEu3p+Dzex37dVtUPBTN5D7C1/qqg5z/FFTw48f5yX7eTzNlKToASTsBuuiwrgiplsXNETT80mjvZm/wBbL0QRUtI255cem51ld6fMfZYWJ8dtFxA0W/3ZTZvs0HX3I9F0RwV+bOaWVf0L+5n45wPHBSSTNlcZIm5szgzlu1HhDbaX2Gp1K4eLDXvBe65s0u8RsXAakAlaWMcWGQ/iSPlIOjR4YgfIaD3AWI/iGQG7crbbC1/W991omo8RMnFy5ZpMw0tLDMeW117tjsZARoWlxNyd/htso1FfTxEchli0m7iS5z/6tv1sfNc+aqSR2Voc5zz8LAS5xO97au97rruHfsuranK6XLTRu+aQ3kI/4xN1+pCHkSKUDncQx+SS4Js38otl/t2Pvf1RsE4Zra0j7vBI8HTmHwxD/wB7tPYL27hv7J6GmIfIDUyN1zy/6QPdsQ0/uzLu2uaxtwAGtFgBYNHoNljObStlNbVweNYd9jscLWzYjNzDcXp4dGejpTqfYBddQxMYAGANa1oDWt0DQNAB5KtiWJmR5YzwsBIv3Iv9So08Detz53N18lr9R15fOVL13/78IwcmdBBJ2KtxVZHX26LBZmbq1xcPyu+L2P8AKuQVIeLjqueOWWJJxfHtfzgja+501JMH+R6j+PJUeIaywyj1HsqdLUlrg7/uxWfitRd59SvR1H1KUtOq72axbkqBtlvqpgrPgl38iUfnL57JD5Oi5RLrHKzSy2cPPRZbZ0QVFiP6hZa6TLLFkTI2GrxfiIZHkub3At0IXn+G1Vi6InVh082nYrf46ku5p/4Cx1sVxk7M1nNOWRnwv6ebXeRXt6n/AJcklL+V2NOn5OuglVqOoC46nxwtFpmuYe+rmH0I6K4ziGM6BxJ7AEkrzpaTKnwg6Z0lRU+E+n7pPqNFhR1TnHM7wgfC0/F/UbbeihWYiGgC+puVXTezp/zx/gFjtm396Q5KrVo7n9ly7sbaNCdew1JRKKvJN3bu+FvWyUdJKPyaK2HbUk1wUUyrLp5MrQDva5SMxsTY6L2dNF48UYs9rS4tmNJmiZkKSZUmT6agD30HqhT1nYt8j03H8rfdwdCXJeMqSzhWHu36t/lJTYzc+4RN2AJ8v5WVSVpdUT0z2hhhyPjykgPieNHE73Dg4HpssjG+OGRD8JtydnPOUeuUan9F57j3Fr535zqcuUWAa0Nvct01IuL6lezHDjh4s+fnqcuTi6X6HqWIcSU0PhDs7h8kdiPd2wXG4z9obzdsZEY/LHZ8nu86D2svPaive7RztPyjRv0VYOJ2Wjm2YKCNqtx+R5J2J3e4lzz6krKlnLtXEk+a0MHwdsri2adsJsS1mV8kkhDXOs23hHw21cNSNCqs1FnmEFPc+PJnd4bm9iT0aApffktJVwV42OeQ1upcQGtFy4kmwAAuSfQL1bgz7HXSATYk50bTqKZpAlPbmEXyeg19Cu1+z7gmloGNkDmTVL23dUGxtfdsQ+UdL7nr2XZ81v5h2SaYb0cvU8FRsayOgbHTtAIe4NJe7td3xOPqVp4HgIgF5JHTPGz3XDW+TG309d1qumAsCd9h3UfvAva+ttll9vDdvfc1+6ns2Lt/PJN0gssbjKt5dG9w3LgLeuy0PvIsbDZZmPMbPCYzv8bW9czdW6KNVG8UkvRjus4CjlsACdh7nufqtSnnXNiXKSFZgrAvk8uHdyOWOjqYp+yYVGV/k8X8rjdYcdcO6RxAF7bG+UG/cXtb/K544ZK14r/RCgdMKhUsUls/MDcOFwf3VamqLnfQaq3URiVojaCLfC7sunT6SWTE79qjr0+mb+RkNrgHFt/Med0n4gO6w+JYHwi8g8IOkg2H8LlH4+69gc31XRD6dKfJWSCTo9Ebig7q/htUHu30bqT0XlcGJve4ZrhpOpG9l2FLxFkaIqaB7g0XzEHxHrey1X09Qkmy8GFSdvsdXxDaeIhh/EiBLR+cflHn2XnMeJdHaEGxB3v2K2X8QVbiQyld3tkcQffZYWM4LVz/AIwpi17zqWloLj3IOi7FjU5fI3zYVzKH9qLbcYtpdHjxkW0sPpdc7HwbXnQtDbd3N/f/AL2VmLhGVjskszAewcP31TlpcNfkcvQyS/pOio64yOytu49ba2Hc9lg45DVPkJFO8tFmh9iBbpujQ4YIhYVI8WW/L5hJ31uANR/nyVtuHOeGgOnkB+FmUtaOxJd10CjHijjlceTphpFXy7mLDh1YBm5QjF93WB2vpmIvoFsYO6eF3xQF7tA+R8Vo97kDN/hP/wBAmccvLd4di9+oHbT+Vag4YkIJeWt6aXLr2stnK/H/AIax0sU7oLNitQ4hjqmAbXLTpr3NkKEOJs6raNL2zOBOlxuQDsrsPCTBbO4v89vZX4+G6fRxZcjSxJJPYqNts6Vwjn30tPa7qqR5tYhlyT7WPrr5JxDCQ3JTzyndrnEhp8tCLa+S6mOgjYcwY0WPbXRGflIsNCQq5oKRzkc04AApIxbpmI9fhsElssksLdk6i2XSPFJ6h0h7/X9yizYNO2LnyRujjzBuZ+hJOwa06nY/RenUfDVVGRyqRtx85fAD+puFXxzgfEqyweYI42G4YZS4k7Zjlb2/cr1I5tz9HiSwOK45PKjb19f4Ci569Jp/sdqD8dRC30D3H9grkX2N/nq/7Y/5ctOrEy6GR+DyhryNiRY30JGvcLTw6qytdbV5dmBJ3vcEH63Xpkf2QwfNUSGx1s1gCNF9l9A2/MlmNuuZoFvoolmgzWGmyL0Yv2a8XuZIKOpPgeSYXH5HHdl/ynp5r1ltYzy3uvPq3hbCaaznOcSLW/EcXX6GwPkruH4jTzHJTMlkI01flaOxLiVlLOr4Ljo35Z2zsSbe5I0VeXHGDUub9QuXjwt73Xc5rG7aOJ3Oh1tfrspnhaAPc4iR7c1srnEEH6bddVn9y34L+xryak3FUQ+cH0XI8Q11ZLUxTUWYctpve4Yb21I67Lp6LD42XdCxrWi5ucuU9rOtsbE999Cq78QLHEl8EZNiCZH6fRosdLbqXmmzSOkxruYGK4fUSN+8iP8AEIHMhbo0nq+P/I+nZcvLjIbo42N7Fp0IPYr0KLFAGnNUxON7EMbI93Q2AJN9iOnXusWvw6CpB5z6l93DwCCA5QCbWkLGuA0Gg3vY3ssI44N/JBk0ya+By7eIABuEsMxkvOUEXeSS4mzR2ufQLoqbgdoAfHBKSb/6hijBbe3y3I0urlPwo65bo0CwNrWPc3AFyqlixpcRMoaV3yydHj0EMds73u+cNYRr0DS7fr5fVEPGcQ8UccjjqAHFoDR1va4N/wDKnJwdHbKHuJJ0PQd7q3HwdABrmcbeK57bpRxUqR2p0q4MKs4ma+4kgY8aEBzwQT3LbbdtUOlxKB7gG0zBdw8DnM7kWBy9ui6sYNTM0ETdbW67K3BTsabxsaCOoAun0lfJW50Yf32AHIIHDcOcxp7bBwAcdev+FoGokzARQeE2OY2YDprdt1ptibcnq4kk+fdQEgGm6rZ7FfozSakDSOBthaxc5w0vqBprqommqZfilbGLDSNtjceZN1dkJcdDopMJalRTSr9SmzhoWvLNLJ5Z3AJocFga/MWXPmSVcfVlBdKN03XgEnXJZdDG03axo00FhooGp6Df0QGVQOig9wvdDfoaj7LT4NM3UoYcBp2VSaoPQoXPsFNrwVtZbM+tgq5zXvdV+cmdNdKxqLLBl6IXMPRCJUg9IYsyShzAkpofJ2ktSARvqT6XG+qA/EmCxL8ua/Q9OnrqPquCOK4hIcsVNyyW6ufdzgD1GbQHzt3ShwOpqL/fZzkzW5UZaACdi4WtYdl02zlpHZVHEMEIa98rWteDoXC5bewcAOhWNPxfnI+6QT1H9LHsYLb3eRt5+ayaThfkvPKnc11tXMZHf0BINtlpR4PGcrJHTP8A65pLAdrApbvA9vkDU11fIHOe6mo4zqMxMkljpYEGx7+qamw+BweKqtfU2YM0bXHRw3yhm4tpZa9FhNMH5mtY0t2fbMT31Ku1DATfK312v6903yJejnHYLQv1jpJjuc1ntFif+bxcbfr3Uxgoibnp6cjO7Vr5y29tbmNhNht1HutuSUXB+o6KL3C12k+qktcGezDqh7BITEzxasz1L7i1spBeAQlUYQ15yve4sGga1oaddSSbk7krUB8Nh/8AieSMWuDdFegVXyYA4ahzANzOA2Bcf2C0qPAqdlvwm3GxPT6qw2wOmhRnv6ojEJPwE5bBcta3XyAQYpLG1ghc3VRkcL3TBItyzaixsB0BKFJKTsfUqGYFCcbIYKg5d0vsmMh77qg8E9VOP1SKZYzD3RmO1uVWY1SmNgnRLdk5JOyBnQC9LMpZXYt8zso8wndAYU7nIEKaRVjOnkcgtUtFqQWM63VjmKo4qQcqSIbsnKVXIRHuQ86TQ1JjOCiFNzkJz1NFqRIuTgKu6RSMlgmDJJ0AyJkqQWdAah5OYuNrWshzVAJJ77+ypzOdvqgBxJVMhI2oKwabX7oNU4Xv3WW6E3veytxR3GqfLVCpJ3Zb5gA8KUs5t+iquOUp3EFMOB5ASLpo3EddknO0QUmilIvxv81YYs+EKyZbK0ZtkZTYqTXEoLpLosLkJcg3wKxQ3hWDIhykJ7SVMaMqTiq0siZsiB2HeUMuUXv0QHPSY0Xo5EpZVniVJ0qLCgznKBegGRDdIoZaLfMTc1UuYmMiVjosuenL1T5iYyIsKLJlS5ypl6bOkOkW3SoRlVVz02dAcItGZQdIq2ZMXIoLCF6mZVWJSQkJyLBkTKtmTpk2dRzBayzpzY6KmK5TNUCrcrBY2mXY33ViOayyhPZI1SW4rp2aE7lGJ6oGpukJ1O4ezg1s6gXrOFUmNUnuEsZrtmTumWOKlS+8p7w6ZpCVOJ1m/eExnRuF0zU+8KDp1mCVS5qNwumXJJFDnKvzFEvQ5FKBYMyg6VBzqDnqLKUUFEifmKtzE3NRY2i3nUHOVfmpc1OyaCFyYKGdLOkDYRQKbOoOlTEEuhkqBlUTIgAl1DMhmRMHIEEumuhOkUQ9Aw6RKFnUS9USFukgcxJAhg5TY9JJZHSFEiYuSSSYCDk4ckklYx8xSzJJIQCD0/MTpIAXMSzp0k0Ik1ylmSSVEskHJFySSBDFygXpkkDRAuUSUkkgYrpZkkkxDhyfOkkgljF6iSmSQIgXKJKSSAGumukkmAkwKZJMCWZQLkkkxAy5JJJAj//Z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data:image/jpeg;base64,/9j/4AAQSkZJRgABAQAAAQABAAD/2wCEAAkGBxQTEhUQEBQUFBQQEBQUFBAVFRAUDxQXFBQWFhUUFBQYHCggGBolHBUUITEhJSkrLi4uFx8zODMsNygtLisBCgoKDg0OGhAQGiwkICQsLC8sLCwsLCwsLCwtLC0sLCwsLCwsLCwsLCwsLCwsLCwsLCwsLCwsLCwsLC0sLCwsLP/AABEIALcBEwMBIgACEQEDEQH/xAAcAAABBQEBAQAAAAAAAAAAAAADAAECBAUGBwj/xAA9EAABAwIEBAQDBwMDAwUAAAABAAIDBBEFEiExBhNBUSJhcYEyQpEHFCNSobHRcpLBM1NiFfDxQ4KiwuH/xAAaAQADAQEBAQAAAAAAAAAAAAAAAQIDBAUG/8QALREAAgIBAwQBAwMEAwAAAAAAAAECEQMEEiETMUFRIgUUMmFx8EKR0fEjgaH/2gAMAwEAAhEDEQA/AO5snshtenc9bHmE7p8yqumVaWssgV0W5p1nVFYqNViPmsCtxXXdJkuR0P3zVW4apcWzElqUNVdFiR10UqLzlixVSk6rTLL89UsmsrUCqq1z2I1+6TZlJksVr9DquOra25KPiFWSsWR11zZHY8cG3bJPlQzIhOTXWWw7ETzJ1FqMxqpRAEWpuWrQiRGxKhlMQpcpaAhT8lAGbylEwrU5CYwpWUkZghU2wq9yk4iRZaiV2RowiR2RooYlZSgZk0KE2NaM7VVITTK2E4Gq41iqwnVW7qWzSMBEJkznKOZTuNFEmmUbpKbK2ntLKtQlrFzjcR03QJ8T816DkkeErNyor7DdZFVinmsKuxbpdYk2JFY9Uexs2cQxbzWIa67lnVNSSgxu1Q8llRwezo4ZlvUNRouQppVr09Qo3mvSOrbV6KBrVgiqQ5asquoJwNKvr9N1z1ZV3Q6qclUnapOZHT5BTOuqrmK4WKBjUWaKNFIsSEatGNINTKoCyNWY40mtR2BFjUR2xojY0zUQFKy1AQallSzJ7pWWoCsouCkSolKy1AGQkApxsLjZoLj2aCT9AtWi4WrJfgp5LHq4ZB/8rISb7F7UjKapXXX0n2bVTv8AUdFH7ucfoBb9Vsw/ZjGB+JUvJ7NY0fuSq2S9DTieXTqm4r2QfZrSfNLMfdg/+qqV/wBmFJlJjnmaQOvLc330TUJDtHkzHK21+it8RcOSUhBcQ+Mmwkbt6OHQrMY/RZyRcQznKOdDc5RzKKHYbMmQcySKCzdZiWiFLWkrMiRLrZts8xRSHllJVZyOQhuaoSHYEtUmtRAxTaxaJCsJEFcieq0bUdqKC2WhKhySKCYpUO2wblDKiFMUhqJDKolqIolIpRAOCjZFcFGydlqIwCIFEJ2AkhrQSTs0Alx9AN0rLUQgKWZb2GcFVk1jy+U0/NKcp/sF3fUBddhP2ZRixnkfKfyMHLZ77uP1CpY5PwO4o80DunfotrDuGKuaxZA8A/M/8Nvr4rEj0BXsGHYHT0+kcccZ7gAyn1Orj7q0+sYHtjAJc8OLc2gOW1/3CvpJd2G5+Eed4d9mjzrUTBv/ABjBcf7nW/ZdLQ8A0cdi5hkI6yuJH9os39F0Ej5c4AAyEHM5uhaRaw176qPJtJnL7jJbJ8Wt75r9+iqorwHL8ipYoYxliYxoHRjQB+ilHWl4JjF8pLTc21G4shjI0uc1uryCexIFr29goOqT009EOY1Ak6SRzL/C4tvlIsAexUZGCw8WoIJ6jzCEXOPQn6qHLcbjTQXJuLKOoWoBiWXv5Wt0Veoa0iw8/PdDETidCMvVxBt7FAYxpcc0uVoBs6wtfsUuo/RagvZiYxSNcx8L9czSB28ivHpI3McWOFi0kEei9ExbiEOeGMcCQ4jbcA2XGcRuDpy4fM0E+qzeRSdVTLniajuTszcyZSyqQYizOmDSRuUklYUx2FFCAxFC1POJJEJJiUUOhwFIIWZOHoGolphRA5VA9S5iLKUSznSzKtzE/MUtlqIYuTZkB0ijnU2Uohy9QL0bD8NmnOWCN8h6lo8I/qefC33K7HCfs3ebOqpMo/24tXe73Cw9gfVVGLl2HwjhXPW3hXCVXPq2IsafnlvG32BGY+wXqmF8O01LZ0cbGn/cd4pT6Odr7BaUVU13weLW1zoLjy3K1WJL8mO2+yOMwn7NYhY1Ej5T+Rn4cfoTq4+oIXX0OGU9MLRsjj7hrRnP9RGp91KpbK7LkcAM4zg3a0s+axGt9t1Y5sbRYW9v5Vqo9kG2+48FW1wDogCCLhxNwfMBv8pqV0rnSCUZWNcOWWuAa9paCSRpaxuOuypsrGRtyRNaxo2AG3p0Czq/iCNmsj+3dztdtBqs5ZUu7NFja/Q3HQRiTmAm4blytJyEXvc36+aL95HytA89yuPGL1Mpy0tJMb7TTNEUI8yHHNb2VPFcKxeUZY5GtHXlkRtN/la7V1h3us98n2QUjtqirDReR4aB1c4AfquYxHjylYHZH5y0gZQHAm++W41A77LCi+zqsF3vmjdIBo053AE9nHr52WNxTw46ma11Q0DObAsJdqerydSltb7sEjuhxfRlovOSXAXbG25Hle26DBxhSk/ityBr7RucC93k55tYFeSTUoF3Rud4bC9iNT/5XU4DwjUSmNzy4R6OPwgKlBFUeu01YJG3YQW9SPiPsNkaop2tDS6w3s1tre/VRwvC8jGshGw1cdvqr0+Fj5pCD3AB+l0SlGPchtI5vEqiNoLpHEM7dPfsvI+OONhMDT0wswGznG9yQdMq9G4w+z2WrJyVvhP/AKT2eG/TVq4Wi+zWWB16qxN/Dl1YQOt1k9Tjirs1wx60tkTl8Ggc0c55PkOpRHxOc4uI1K79vDoO40GwVlnDzR0XG9Rbuj1louFG+DzttC49EePDHdl6JHgYHRWY8IHZZvUSLWih5POxhDuyS9LGGDskl1pl/aYzxVrkQPQGqYXrnyu0IXqBemTWSspRFmTgpZVJrUWWoMcFSBSDVMM0vsO5sB9Sp7lbCITgKJlb0u4/Rv66n6BReXbOOW+zBfMfYXc79VqsLffgncvHJN5A+I+w1d9OnvZD5pPwt9zqfpsPe6tQ4VIRmbGQBrd/xe0Y/wAn2Vt0NPEMzyZ3A/C52WAEW0yttf3IPkVoscY+BU33KVHJO+zInzv6Bsb5Mg8gb5R6C62GRVMRHNqpIr/K2ofzBboTmuD5AArPq+K32IiayIEWIjaGg+rjqfRbPAeCvqHisqLmNp/DYb/iOB+J19Sxp6Hc+mpPKoq2XHGeg8K0z2RiSeR7s7RlbJmdIB+Zxf4rnTQm/dabJ2R35bQ3M4uPmTubbI1Lg0smriGD/kfEfb+Vfj4fY34gXH8xs5p9G7fULm+43/gaJR/cxPvb5CQxrn2/KCQPU7BGpMLmk1kvEL6N0dI7z00aPVdQymGgsLN2bbwjz7forbWNY3Mfr0SkvMmN5K7cHNM4Qa9rmyOe8PbY2e5ltdcpbrc7bj0Wnh+CRQMEcTGNaw6N0Jv1c5xuS7zRazFt2jTssdtWe68vN9Sw4ZbY8mMptqzUrp2R6uBu7trm9Vkx4mXnw3A6ECyO2qOx1HY6hDlpnS+Fr+W35stg72PRdOm10M7qPcrFOD4lwGFW7MIo28x5BOhGVvqTojHh6FxE1WGzPbZzWOF4ozY6tHU67nsrNDRMpYyWCxIN3uuSfUrnJMYL42DsOh6gkJ6vVrBF33FkyVxE6CTFGDwtY0eWVtkP/qIdo5rSCe1j9QudjlvqVbjlXir6nkbuzn+fs6E4lobaaWDdreizZq0lVHS2F+wUZXde/RRrNVknj3p/uHL7lkTJpngtIdqOypcxJ82nquLT6tuaT9lRi4yTRNtIE/3dGjk09Ei5fQYpLJBSXk+j0+eWTGpMCIE/LCnmUHOWm033MbKE6FmSSoqz5+axTyLYgwOQ9FpU/Csh3BXa80UeJHRzfg5YMUhEu3p+Dzex37dVtUPBTN5D7C1/qqg5z/FFTw48f5yX7eTzNlKToASTsBuuiwrgiplsXNETT80mjvZm/wBbL0QRUtI255cem51ld6fMfZYWJ8dtFxA0W/3ZTZvs0HX3I9F0RwV+bOaWVf0L+5n45wPHBSSTNlcZIm5szgzlu1HhDbaX2Gp1K4eLDXvBe65s0u8RsXAakAlaWMcWGQ/iSPlIOjR4YgfIaD3AWI/iGQG7crbbC1/W991omo8RMnFy5ZpMw0tLDMeW117tjsZARoWlxNyd/htso1FfTxEchli0m7iS5z/6tv1sfNc+aqSR2Voc5zz8LAS5xO97au97rruHfsuranK6XLTRu+aQ3kI/4xN1+pCHkSKUDncQx+SS4Js38otl/t2Pvf1RsE4Zra0j7vBI8HTmHwxD/wB7tPYL27hv7J6GmIfIDUyN1zy/6QPdsQ0/uzLu2uaxtwAGtFgBYNHoNljObStlNbVweNYd9jscLWzYjNzDcXp4dGejpTqfYBddQxMYAGANa1oDWt0DQNAB5KtiWJmR5YzwsBIv3Iv9So08Detz53N18lr9R15fOVL13/78IwcmdBBJ2KtxVZHX26LBZmbq1xcPyu+L2P8AKuQVIeLjqueOWWJJxfHtfzgja+501JMH+R6j+PJUeIaywyj1HsqdLUlrg7/uxWfitRd59SvR1H1KUtOq72axbkqBtlvqpgrPgl38iUfnL57JD5Oi5RLrHKzSy2cPPRZbZ0QVFiP6hZa6TLLFkTI2GrxfiIZHkub3At0IXn+G1Vi6InVh082nYrf46ku5p/4Cx1sVxk7M1nNOWRnwv6ebXeRXt6n/AJcklL+V2NOn5OuglVqOoC46nxwtFpmuYe+rmH0I6K4ziGM6BxJ7AEkrzpaTKnwg6Z0lRU+E+n7pPqNFhR1TnHM7wgfC0/F/UbbeihWYiGgC+puVXTezp/zx/gFjtm396Q5KrVo7n9ly7sbaNCdew1JRKKvJN3bu+FvWyUdJKPyaK2HbUk1wUUyrLp5MrQDva5SMxsTY6L2dNF48UYs9rS4tmNJmiZkKSZUmT6agD30HqhT1nYt8j03H8rfdwdCXJeMqSzhWHu36t/lJTYzc+4RN2AJ8v5WVSVpdUT0z2hhhyPjykgPieNHE73Dg4HpssjG+OGRD8JtydnPOUeuUan9F57j3Fr535zqcuUWAa0Nvct01IuL6lezHDjh4s+fnqcuTi6X6HqWIcSU0PhDs7h8kdiPd2wXG4z9obzdsZEY/LHZ8nu86D2svPaive7RztPyjRv0VYOJ2Wjm2YKCNqtx+R5J2J3e4lzz6krKlnLtXEk+a0MHwdsri2adsJsS1mV8kkhDXOs23hHw21cNSNCqs1FnmEFPc+PJnd4bm9iT0aApffktJVwV42OeQ1upcQGtFy4kmwAAuSfQL1bgz7HXSATYk50bTqKZpAlPbmEXyeg19Cu1+z7gmloGNkDmTVL23dUGxtfdsQ+UdL7nr2XZ81v5h2SaYb0cvU8FRsayOgbHTtAIe4NJe7td3xOPqVp4HgIgF5JHTPGz3XDW+TG309d1qumAsCd9h3UfvAva+ttll9vDdvfc1+6ns2Lt/PJN0gssbjKt5dG9w3LgLeuy0PvIsbDZZmPMbPCYzv8bW9czdW6KNVG8UkvRjus4CjlsACdh7nufqtSnnXNiXKSFZgrAvk8uHdyOWOjqYp+yYVGV/k8X8rjdYcdcO6RxAF7bG+UG/cXtb/K544ZK14r/RCgdMKhUsUls/MDcOFwf3VamqLnfQaq3URiVojaCLfC7sunT6SWTE79qjr0+mb+RkNrgHFt/Med0n4gO6w+JYHwi8g8IOkg2H8LlH4+69gc31XRD6dKfJWSCTo9Ebig7q/htUHu30bqT0XlcGJve4ZrhpOpG9l2FLxFkaIqaB7g0XzEHxHrey1X09Qkmy8GFSdvsdXxDaeIhh/EiBLR+cflHn2XnMeJdHaEGxB3v2K2X8QVbiQyld3tkcQffZYWM4LVz/AIwpi17zqWloLj3IOi7FjU5fI3zYVzKH9qLbcYtpdHjxkW0sPpdc7HwbXnQtDbd3N/f/AL2VmLhGVjskszAewcP31TlpcNfkcvQyS/pOio64yOytu49ba2Hc9lg45DVPkJFO8tFmh9iBbpujQ4YIhYVI8WW/L5hJ31uANR/nyVtuHOeGgOnkB+FmUtaOxJd10CjHijjlceTphpFXy7mLDh1YBm5QjF93WB2vpmIvoFsYO6eF3xQF7tA+R8Vo97kDN/hP/wBAmccvLd4di9+oHbT+Vag4YkIJeWt6aXLr2stnK/H/AIax0sU7oLNitQ4hjqmAbXLTpr3NkKEOJs6raNL2zOBOlxuQDsrsPCTBbO4v89vZX4+G6fRxZcjSxJJPYqNts6Vwjn30tPa7qqR5tYhlyT7WPrr5JxDCQ3JTzyndrnEhp8tCLa+S6mOgjYcwY0WPbXRGflIsNCQq5oKRzkc04AApIxbpmI9fhsElssksLdk6i2XSPFJ6h0h7/X9yizYNO2LnyRujjzBuZ+hJOwa06nY/RenUfDVVGRyqRtx85fAD+puFXxzgfEqyweYI42G4YZS4k7Zjlb2/cr1I5tz9HiSwOK45PKjb19f4Ci569Jp/sdqD8dRC30D3H9grkX2N/nq/7Y/5ctOrEy6GR+DyhryNiRY30JGvcLTw6qytdbV5dmBJ3vcEH63Xpkf2QwfNUSGx1s1gCNF9l9A2/MlmNuuZoFvoolmgzWGmyL0Yv2a8XuZIKOpPgeSYXH5HHdl/ynp5r1ltYzy3uvPq3hbCaaznOcSLW/EcXX6GwPkruH4jTzHJTMlkI01flaOxLiVlLOr4Ljo35Z2zsSbe5I0VeXHGDUub9QuXjwt73Xc5rG7aOJ3Oh1tfrspnhaAPc4iR7c1srnEEH6bddVn9y34L+xryak3FUQ+cH0XI8Q11ZLUxTUWYctpve4Yb21I67Lp6LD42XdCxrWi5ucuU9rOtsbE999Cq78QLHEl8EZNiCZH6fRosdLbqXmmzSOkxruYGK4fUSN+8iP8AEIHMhbo0nq+P/I+nZcvLjIbo42N7Fp0IPYr0KLFAGnNUxON7EMbI93Q2AJN9iOnXusWvw6CpB5z6l93DwCCA5QCbWkLGuA0Gg3vY3ssI44N/JBk0ya+By7eIABuEsMxkvOUEXeSS4mzR2ufQLoqbgdoAfHBKSb/6hijBbe3y3I0urlPwo65bo0CwNrWPc3AFyqlixpcRMoaV3yydHj0EMds73u+cNYRr0DS7fr5fVEPGcQ8UccjjqAHFoDR1va4N/wDKnJwdHbKHuJJ0PQd7q3HwdABrmcbeK57bpRxUqR2p0q4MKs4ma+4kgY8aEBzwQT3LbbdtUOlxKB7gG0zBdw8DnM7kWBy9ui6sYNTM0ETdbW67K3BTsabxsaCOoAun0lfJW50Yf32AHIIHDcOcxp7bBwAcdev+FoGokzARQeE2OY2YDprdt1ptibcnq4kk+fdQEgGm6rZ7FfozSakDSOBthaxc5w0vqBprqommqZfilbGLDSNtjceZN1dkJcdDopMJalRTSr9SmzhoWvLNLJ5Z3AJocFga/MWXPmSVcfVlBdKN03XgEnXJZdDG03axo00FhooGp6Df0QGVQOig9wvdDfoaj7LT4NM3UoYcBp2VSaoPQoXPsFNrwVtZbM+tgq5zXvdV+cmdNdKxqLLBl6IXMPRCJUg9IYsyShzAkpofJ2ktSARvqT6XG+qA/EmCxL8ua/Q9OnrqPquCOK4hIcsVNyyW6ufdzgD1GbQHzt3ShwOpqL/fZzkzW5UZaACdi4WtYdl02zlpHZVHEMEIa98rWteDoXC5bewcAOhWNPxfnI+6QT1H9LHsYLb3eRt5+ayaThfkvPKnc11tXMZHf0BINtlpR4PGcrJHTP8A65pLAdrApbvA9vkDU11fIHOe6mo4zqMxMkljpYEGx7+qamw+BweKqtfU2YM0bXHRw3yhm4tpZa9FhNMH5mtY0t2fbMT31Ku1DATfK312v6903yJejnHYLQv1jpJjuc1ntFif+bxcbfr3Uxgoibnp6cjO7Vr5y29tbmNhNht1HutuSUXB+o6KL3C12k+qktcGezDqh7BITEzxasz1L7i1spBeAQlUYQ15yve4sGga1oaddSSbk7krUB8Nh/8AieSMWuDdFegVXyYA4ahzANzOA2Bcf2C0qPAqdlvwm3GxPT6qw2wOmhRnv6ojEJPwE5bBcta3XyAQYpLG1ghc3VRkcL3TBItyzaixsB0BKFJKTsfUqGYFCcbIYKg5d0vsmMh77qg8E9VOP1SKZYzD3RmO1uVWY1SmNgnRLdk5JOyBnQC9LMpZXYt8zso8wndAYU7nIEKaRVjOnkcgtUtFqQWM63VjmKo4qQcqSIbsnKVXIRHuQ86TQ1JjOCiFNzkJz1NFqRIuTgKu6RSMlgmDJJ0AyJkqQWdAah5OYuNrWshzVAJJ77+ypzOdvqgBxJVMhI2oKwabX7oNU4Xv3WW6E3veytxR3GqfLVCpJ3Zb5gA8KUs5t+iquOUp3EFMOB5ASLpo3EddknO0QUmilIvxv81YYs+EKyZbK0ZtkZTYqTXEoLpLosLkJcg3wKxQ3hWDIhykJ7SVMaMqTiq0siZsiB2HeUMuUXv0QHPSY0Xo5EpZVniVJ0qLCgznKBegGRDdIoZaLfMTc1UuYmMiVjosuenL1T5iYyIsKLJlS5ypl6bOkOkW3SoRlVVz02dAcItGZQdIq2ZMXIoLCF6mZVWJSQkJyLBkTKtmTpk2dRzBayzpzY6KmK5TNUCrcrBY2mXY33ViOayyhPZI1SW4rp2aE7lGJ6oGpukJ1O4ezg1s6gXrOFUmNUnuEsZrtmTumWOKlS+8p7w6ZpCVOJ1m/eExnRuF0zU+8KDp1mCVS5qNwumXJJFDnKvzFEvQ5FKBYMyg6VBzqDnqLKUUFEifmKtzE3NRY2i3nUHOVfmpc1OyaCFyYKGdLOkDYRQKbOoOlTEEuhkqBlUTIgAl1DMhmRMHIEEumuhOkUQ9Aw6RKFnUS9USFukgcxJAhg5TY9JJZHSFEiYuSSSYCDk4ckklYx8xSzJJIQCD0/MTpIAXMSzp0k0Ik1ylmSSVEskHJFySSBDFygXpkkDRAuUSUkkgYrpZkkkxDhyfOkkgljF6iSmSQIgXKJKSSAGumukkmAkwKZJMCWZQLkkkxAy5JJJAj//Z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 descr="Jimmy Conno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852936"/>
            <a:ext cx="1498848" cy="20073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19</Words>
  <Application>Microsoft Office PowerPoint</Application>
  <PresentationFormat>Předvádění na obrazovce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Výchozí návrh</vt:lpstr>
      <vt:lpstr>  Tenisový klub Dřevohostice pořádá   TURNAJ DRUŽSTEV   O MISTRA REGIONU KATEGORIE MASTERS 2!!!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2.Dětský tenisový turnaj Dřevohostice 19.6.2010</dc:title>
  <dc:creator>navratilova</dc:creator>
  <cp:lastModifiedBy>JA25404</cp:lastModifiedBy>
  <cp:revision>42</cp:revision>
  <dcterms:created xsi:type="dcterms:W3CDTF">2010-05-10T07:33:57Z</dcterms:created>
  <dcterms:modified xsi:type="dcterms:W3CDTF">2014-09-02T11:39:37Z</dcterms:modified>
</cp:coreProperties>
</file>